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32"/>
  </p:notesMasterIdLst>
  <p:sldIdLst>
    <p:sldId id="405" r:id="rId2"/>
    <p:sldId id="290" r:id="rId3"/>
    <p:sldId id="395" r:id="rId4"/>
    <p:sldId id="396" r:id="rId5"/>
    <p:sldId id="407" r:id="rId6"/>
    <p:sldId id="408" r:id="rId7"/>
    <p:sldId id="409" r:id="rId8"/>
    <p:sldId id="410" r:id="rId9"/>
    <p:sldId id="411" r:id="rId10"/>
    <p:sldId id="412" r:id="rId11"/>
    <p:sldId id="413" r:id="rId12"/>
    <p:sldId id="416" r:id="rId13"/>
    <p:sldId id="414" r:id="rId14"/>
    <p:sldId id="415" r:id="rId15"/>
    <p:sldId id="417" r:id="rId16"/>
    <p:sldId id="418" r:id="rId17"/>
    <p:sldId id="419" r:id="rId18"/>
    <p:sldId id="420" r:id="rId19"/>
    <p:sldId id="421" r:id="rId20"/>
    <p:sldId id="422" r:id="rId21"/>
    <p:sldId id="423" r:id="rId22"/>
    <p:sldId id="424" r:id="rId23"/>
    <p:sldId id="425" r:id="rId24"/>
    <p:sldId id="426" r:id="rId25"/>
    <p:sldId id="427" r:id="rId26"/>
    <p:sldId id="428" r:id="rId27"/>
    <p:sldId id="429" r:id="rId28"/>
    <p:sldId id="430" r:id="rId29"/>
    <p:sldId id="431" r:id="rId30"/>
    <p:sldId id="391" r:id="rId31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B1D7"/>
    <a:srgbClr val="5BB1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1247" autoAdjust="0"/>
  </p:normalViewPr>
  <p:slideViewPr>
    <p:cSldViewPr snapToGrid="0">
      <p:cViewPr varScale="1">
        <p:scale>
          <a:sx n="102" d="100"/>
          <a:sy n="102" d="100"/>
        </p:scale>
        <p:origin x="25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26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41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https://support.zoom.com/hc/en/article?id=zm_kb&amp;sysparm_article=KB0061101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54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https://support.zoom.com/hc/en/article?id=zm_kb&amp;sysparm_article=KB0061101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971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36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003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3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0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23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32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7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3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2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9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34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4476793-38CB-E504-822E-77A27CE0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779" y="1484416"/>
            <a:ext cx="9906000" cy="3693226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Using</a:t>
            </a:r>
            <a:br>
              <a:rPr lang="en-US" sz="4800" dirty="0"/>
            </a:br>
            <a:r>
              <a:rPr lang="en-US" sz="4800" dirty="0"/>
              <a:t>Zoom</a:t>
            </a:r>
            <a:br>
              <a:rPr lang="en-US" sz="4800" dirty="0"/>
            </a:br>
            <a:r>
              <a:rPr lang="en-US" sz="4800" dirty="0"/>
              <a:t>AI Companion</a:t>
            </a:r>
            <a:br>
              <a:rPr lang="en-US" sz="4800" dirty="0"/>
            </a:br>
            <a:r>
              <a:rPr lang="en-US" sz="4800" dirty="0"/>
              <a:t>Smart</a:t>
            </a:r>
            <a:br>
              <a:rPr lang="en-US" sz="4800" dirty="0"/>
            </a:br>
            <a:r>
              <a:rPr lang="en-US" sz="4800" dirty="0"/>
              <a:t>Recordings</a:t>
            </a:r>
            <a:br>
              <a:rPr lang="en-US" sz="4800" dirty="0"/>
            </a:br>
            <a:r>
              <a:rPr lang="en-US" sz="4800" dirty="0"/>
              <a:t>Part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1FDB74-6550-0D20-EAA5-C91D670DC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18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76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5DADC5-A801-06B7-B792-038C330FA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519" y="2517568"/>
            <a:ext cx="9906000" cy="1576265"/>
          </a:xfrm>
        </p:spPr>
        <p:txBody>
          <a:bodyPr>
            <a:normAutofit/>
          </a:bodyPr>
          <a:lstStyle/>
          <a:p>
            <a:r>
              <a:rPr lang="en-US" sz="4800" dirty="0"/>
              <a:t>Recording</a:t>
            </a:r>
            <a:br>
              <a:rPr lang="en-US" sz="4800" dirty="0"/>
            </a:br>
            <a:r>
              <a:rPr lang="en-US" sz="4800" dirty="0"/>
              <a:t>Highlights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00F476-79E9-13C8-006D-C889CE8EA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167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44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E06641-AA82-EFF4-4909-0B23E2830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2" y="2734094"/>
            <a:ext cx="12100956" cy="138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93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B2323-50F6-305C-B3C9-8BE980A18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34" y="1838454"/>
            <a:ext cx="10781931" cy="318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20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B60C-22F7-6F91-4C7A-34EEE645D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98763"/>
            <a:ext cx="9905998" cy="1270565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Demo: Editing the Audio Transcript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5961DB-5354-26A8-D4E0-E93980D03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681" y="1889083"/>
            <a:ext cx="6553462" cy="461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4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C7C8D5-1A19-97CB-C8A6-C4FB14B14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826" y="1706179"/>
            <a:ext cx="11334348" cy="344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94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9CBB-A320-6885-2F84-D31F445E2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Demo: Adjusting Highlights using the playback bar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DB997B-C7B5-FBA1-DBAA-AFBBD7A8B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28" y="2411072"/>
            <a:ext cx="11462144" cy="203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7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38ACB6-7ABC-50BF-4B54-5948D83BC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58" y="1599183"/>
            <a:ext cx="11024084" cy="365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39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9CBB-A320-6885-2F84-D31F445E2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Demo: Saving Highlights to a new clip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16C26C-B262-E4DF-AF60-877D0F6A3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130" y="2273093"/>
            <a:ext cx="8110563" cy="32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06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6B3D20-A98F-EC11-17EF-9DDEA24B8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80" y="2020052"/>
            <a:ext cx="11551040" cy="281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57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408D-F1AA-06BA-62DD-7CD3FA602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642" y="2634930"/>
            <a:ext cx="9906000" cy="1588140"/>
          </a:xfrm>
        </p:spPr>
        <p:txBody>
          <a:bodyPr>
            <a:normAutofit/>
          </a:bodyPr>
          <a:lstStyle/>
          <a:p>
            <a:r>
              <a:rPr lang="en-US" sz="4800" dirty="0"/>
              <a:t>Smart</a:t>
            </a:r>
            <a:br>
              <a:rPr lang="en-US" sz="4800" dirty="0"/>
            </a:br>
            <a:r>
              <a:rPr lang="en-US" sz="4800" dirty="0"/>
              <a:t>Chapters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2E5AE3-2A55-6409-F2B6-A1115F63A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52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23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1843951"/>
            <a:ext cx="10622603" cy="31700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endParaRPr lang="en-US" sz="4000" dirty="0"/>
          </a:p>
          <a:p>
            <a:r>
              <a:rPr lang="en-US" sz="4000" dirty="0"/>
              <a:t>“I’ve become an expert at nodding and looking interested on Zoom calls, even when I have no idea what people are talking about.”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A67D03-D3E6-47FC-E6B0-AFDD81B53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48" y="2616792"/>
            <a:ext cx="11904305" cy="162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13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FF1EDF-BC56-61C4-326A-F0AAE4839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71" y="555210"/>
            <a:ext cx="10509258" cy="574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33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3D65F-E99D-38B5-124B-33EBE696E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Demo: Working with </a:t>
            </a:r>
            <a:br>
              <a:rPr lang="en-US" sz="4800" dirty="0"/>
            </a:br>
            <a:r>
              <a:rPr lang="en-US" sz="4800" dirty="0"/>
              <a:t>smart chapters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15417-398F-F94E-4AC9-60A83A500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783" y="2681791"/>
            <a:ext cx="6764434" cy="253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72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A39AA64-E64E-D903-0D24-0150B384B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024" y="1769423"/>
            <a:ext cx="9906000" cy="2193781"/>
          </a:xfrm>
        </p:spPr>
        <p:txBody>
          <a:bodyPr>
            <a:normAutofit/>
          </a:bodyPr>
          <a:lstStyle/>
          <a:p>
            <a:r>
              <a:rPr lang="en-US" sz="4800" dirty="0"/>
              <a:t>Next</a:t>
            </a:r>
            <a:br>
              <a:rPr lang="en-US" sz="4800" dirty="0"/>
            </a:br>
            <a:r>
              <a:rPr lang="en-US" sz="4800" dirty="0"/>
              <a:t>Steps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1CFCD-0934-B981-0E8B-BB11C406C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62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78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592C79-98B4-E507-831B-5BD9851DE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61" y="2079429"/>
            <a:ext cx="11153478" cy="269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E012F-FED1-C494-DC43-C7C7B3C2B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Demo: Using Next Steps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1D4FC8-B894-35D0-C835-2F0DDC952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477" y="2227709"/>
            <a:ext cx="7483869" cy="27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61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9B827F-3ACA-01C4-B8F2-26DA2DF7E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270" y="1181719"/>
            <a:ext cx="9906000" cy="2852737"/>
          </a:xfrm>
        </p:spPr>
        <p:txBody>
          <a:bodyPr>
            <a:normAutofit/>
          </a:bodyPr>
          <a:lstStyle/>
          <a:p>
            <a:r>
              <a:rPr lang="en-US" sz="4800" dirty="0"/>
              <a:t>Coaching</a:t>
            </a:r>
            <a:br>
              <a:rPr lang="en-US" sz="4800" dirty="0"/>
            </a:br>
            <a:r>
              <a:rPr lang="en-US" sz="4800" dirty="0"/>
              <a:t>Analytics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4D7CED-50AD-96A4-67A4-36ADDACF2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65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090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172013-F3DE-714F-85F4-6F6BF63FC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449" y="1231693"/>
            <a:ext cx="10585101" cy="439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997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F9BF5-837D-8F97-BA49-B5EA03156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86" y="227345"/>
            <a:ext cx="11109628" cy="640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8411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5D228-D62F-3A9E-794D-589E9038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Demo: Coaching 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3658F4-EDCD-8953-6062-3C9E53739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9328"/>
            <a:ext cx="12192000" cy="161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64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FE52718-72DC-EADA-0082-7F5C836BB8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76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73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0BCAAC-F596-8C57-EA8D-AB2A808EF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2D8DE-4132-AB83-26AE-C7D74510E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472" y="1185627"/>
            <a:ext cx="10025939" cy="3066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F17B58-B84A-20A8-D06D-9B983FF05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623" y="4404332"/>
            <a:ext cx="5228754" cy="221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0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FF42AB-DFE2-274F-93C5-733FDA297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0" y="1870489"/>
            <a:ext cx="9906000" cy="2852737"/>
          </a:xfrm>
        </p:spPr>
        <p:txBody>
          <a:bodyPr>
            <a:normAutofit/>
          </a:bodyPr>
          <a:lstStyle/>
          <a:p>
            <a:r>
              <a:rPr lang="en-US" sz="4800" dirty="0"/>
              <a:t>Zoom</a:t>
            </a:r>
            <a:br>
              <a:rPr lang="en-US" sz="4800" dirty="0"/>
            </a:br>
            <a:r>
              <a:rPr lang="en-US" sz="4800" dirty="0"/>
              <a:t>AI companion</a:t>
            </a:r>
            <a:br>
              <a:rPr lang="en-US" sz="4800" dirty="0"/>
            </a:br>
            <a:r>
              <a:rPr lang="en-US" sz="4800" dirty="0"/>
              <a:t>Smart</a:t>
            </a:r>
            <a:br>
              <a:rPr lang="en-US" sz="4800" dirty="0"/>
            </a:br>
            <a:r>
              <a:rPr lang="en-US" sz="4800" dirty="0"/>
              <a:t>Recordings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1D6004-899E-1057-35C1-28ACF2FCC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059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29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BCAB567-E8A3-78E7-B421-54ABBA7A259F}"/>
              </a:ext>
            </a:extLst>
          </p:cNvPr>
          <p:cNvGrpSpPr/>
          <p:nvPr/>
        </p:nvGrpSpPr>
        <p:grpSpPr>
          <a:xfrm>
            <a:off x="81148" y="2026430"/>
            <a:ext cx="12029704" cy="2805140"/>
            <a:chOff x="81148" y="2660368"/>
            <a:chExt cx="12029704" cy="28051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304C39-29D6-312C-A217-42568347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148" y="2660368"/>
              <a:ext cx="12029704" cy="153726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591110-CE07-77CC-A8B8-7A1522FF49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148" y="4387490"/>
              <a:ext cx="12029704" cy="10780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8435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69D13-C671-BCF5-BCD3-3D4C7145D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83" y="779020"/>
            <a:ext cx="11533833" cy="529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467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727351-9E41-1414-BA30-56ED3886D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394" y="1526578"/>
            <a:ext cx="10809212" cy="380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2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E4008-0338-8F47-DC6C-2989FE24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Demo: Manage Smart Recordings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CAA99-2F61-BA81-DC8F-A0B6A70E6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09" y="2070267"/>
            <a:ext cx="11752381" cy="4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20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8474</TotalTime>
  <Words>185</Words>
  <Application>Microsoft Office PowerPoint</Application>
  <PresentationFormat>Widescreen</PresentationFormat>
  <Paragraphs>25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Tw Cen MT</vt:lpstr>
      <vt:lpstr>Circuit</vt:lpstr>
      <vt:lpstr>Using Zoom AI Companion Smart Recordings Part 3</vt:lpstr>
      <vt:lpstr>PowerPoint Presentation</vt:lpstr>
      <vt:lpstr>PowerPoint Presentation</vt:lpstr>
      <vt:lpstr>Membership has its privileges</vt:lpstr>
      <vt:lpstr>Zoom AI companion Smart Recordings</vt:lpstr>
      <vt:lpstr>PowerPoint Presentation</vt:lpstr>
      <vt:lpstr>PowerPoint Presentation</vt:lpstr>
      <vt:lpstr>PowerPoint Presentation</vt:lpstr>
      <vt:lpstr>Demo: Manage Smart Recordings</vt:lpstr>
      <vt:lpstr>Recording Highlights</vt:lpstr>
      <vt:lpstr>PowerPoint Presentation</vt:lpstr>
      <vt:lpstr>PowerPoint Presentation</vt:lpstr>
      <vt:lpstr>Demo: Editing the Audio Transcript</vt:lpstr>
      <vt:lpstr>PowerPoint Presentation</vt:lpstr>
      <vt:lpstr>Demo: Adjusting Highlights using the playback bar</vt:lpstr>
      <vt:lpstr>PowerPoint Presentation</vt:lpstr>
      <vt:lpstr>Demo: Saving Highlights to a new clip</vt:lpstr>
      <vt:lpstr>PowerPoint Presentation</vt:lpstr>
      <vt:lpstr>Smart Chapters</vt:lpstr>
      <vt:lpstr>PowerPoint Presentation</vt:lpstr>
      <vt:lpstr>PowerPoint Presentation</vt:lpstr>
      <vt:lpstr>Demo: Working with  smart chapters</vt:lpstr>
      <vt:lpstr>Next Steps</vt:lpstr>
      <vt:lpstr>PowerPoint Presentation</vt:lpstr>
      <vt:lpstr>Demo: Using Next Steps</vt:lpstr>
      <vt:lpstr>Coaching Analytics</vt:lpstr>
      <vt:lpstr>PowerPoint Presentation</vt:lpstr>
      <vt:lpstr>PowerPoint Presentation</vt:lpstr>
      <vt:lpstr>Demo: Coaching Analytics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Zoom AI Companion Smart Recordings Part 3</dc:title>
  <cp:lastModifiedBy>Zain Naboulsi</cp:lastModifiedBy>
  <cp:revision>8</cp:revision>
  <cp:lastPrinted>2024-03-11T13:51:07Z</cp:lastPrinted>
  <dcterms:created xsi:type="dcterms:W3CDTF">2023-10-26T23:38:07Z</dcterms:created>
  <dcterms:modified xsi:type="dcterms:W3CDTF">2024-04-25T01:57:27Z</dcterms:modified>
</cp:coreProperties>
</file>

<file path=docProps/thumbnail.jpeg>
</file>